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28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Surrealist Sculpture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64067"/>
            <a:ext cx="7086600" cy="231121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Surrealism- a 20</a:t>
            </a:r>
            <a:r>
              <a:rPr lang="en-US" baseline="30000" dirty="0" smtClean="0"/>
              <a:t>th</a:t>
            </a:r>
            <a:r>
              <a:rPr lang="en-US" dirty="0" smtClean="0"/>
              <a:t> century avant-garde movement in art that sought to release the creative potential of the unconscious mind, for example by the irrational juxtaposition of images.</a:t>
            </a:r>
          </a:p>
          <a:p>
            <a:endParaRPr lang="en-US" dirty="0" smtClean="0"/>
          </a:p>
          <a:p>
            <a:r>
              <a:rPr lang="en-US" dirty="0" smtClean="0"/>
              <a:t>Surreal:  Dreamlike quality, unreal, fantastic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0043" y="3475281"/>
            <a:ext cx="820391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GOALS:</a:t>
            </a:r>
          </a:p>
          <a:p>
            <a:r>
              <a:rPr lang="en-US" sz="3200" dirty="0" smtClean="0"/>
              <a:t>*Realistic Color and Details</a:t>
            </a:r>
            <a:endParaRPr lang="en-US" sz="3200" dirty="0" smtClean="0"/>
          </a:p>
          <a:p>
            <a:r>
              <a:rPr lang="en-US" sz="3200" dirty="0" smtClean="0"/>
              <a:t>*Two </a:t>
            </a:r>
            <a:r>
              <a:rPr lang="en-US" sz="3200" dirty="0" smtClean="0"/>
              <a:t>ideas </a:t>
            </a:r>
            <a:r>
              <a:rPr lang="en-US" sz="3200" dirty="0" smtClean="0"/>
              <a:t>combined into </a:t>
            </a:r>
            <a:r>
              <a:rPr lang="en-US" sz="3200" dirty="0" smtClean="0"/>
              <a:t>one</a:t>
            </a:r>
          </a:p>
          <a:p>
            <a:r>
              <a:rPr lang="en-US" sz="3200" dirty="0" smtClean="0"/>
              <a:t>*Stands on its own</a:t>
            </a:r>
            <a:endParaRPr lang="en-US" sz="3200" dirty="0" smtClean="0"/>
          </a:p>
          <a:p>
            <a:r>
              <a:rPr lang="en-US" sz="3200" dirty="0" smtClean="0"/>
              <a:t>*</a:t>
            </a:r>
            <a:r>
              <a:rPr lang="en-US" sz="3200" dirty="0" smtClean="0"/>
              <a:t>Is non functional (not used for anything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*Concept choice is explained on grading rubric</a:t>
            </a:r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22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0" y="0"/>
            <a:ext cx="6997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21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17" y="0"/>
            <a:ext cx="7027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1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15"/>
            <a:ext cx="8229600" cy="1143000"/>
          </a:xfrm>
        </p:spPr>
        <p:txBody>
          <a:bodyPr/>
          <a:lstStyle/>
          <a:p>
            <a:r>
              <a:rPr lang="en-US" dirty="0" smtClean="0"/>
              <a:t>Surrealist Moon- Richard </a:t>
            </a:r>
            <a:r>
              <a:rPr lang="en-US" dirty="0" err="1" smtClean="0"/>
              <a:t>Etts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4188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97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667" y="681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any material introduced in class, I recommend clay.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7884534" cy="576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31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 </a:t>
            </a:r>
            <a:r>
              <a:rPr lang="en-US" dirty="0" err="1" smtClean="0"/>
              <a:t>Selk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13546"/>
            <a:ext cx="8010401" cy="55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3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http://</a:t>
            </a:r>
            <a:r>
              <a:rPr lang="pl-PL" dirty="0" err="1"/>
              <a:t>www.katemacdowell.com</a:t>
            </a:r>
            <a:r>
              <a:rPr lang="pl-PL" dirty="0"/>
              <a:t>/</a:t>
            </a:r>
            <a:r>
              <a:rPr lang="pl-PL" dirty="0" err="1"/>
              <a:t>portfolio.html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50" y="1417638"/>
            <a:ext cx="5724187" cy="572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15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Salvador Dali “Lobster Telephone” 1938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69" y="1417638"/>
            <a:ext cx="8178939" cy="547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31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Ronit</a:t>
            </a:r>
            <a:r>
              <a:rPr lang="en-US" dirty="0" smtClean="0"/>
              <a:t> </a:t>
            </a:r>
            <a:r>
              <a:rPr lang="en-US" dirty="0" err="1" smtClean="0"/>
              <a:t>Baranga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58894"/>
            <a:ext cx="8125387" cy="539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45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6600"/>
            <a:ext cx="3101400" cy="310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03613" cy="3819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613" y="2139274"/>
            <a:ext cx="3924814" cy="1520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400" y="3756600"/>
            <a:ext cx="2997200" cy="3136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1240" y="125345"/>
            <a:ext cx="34773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If you are having trouble with your idea, use a shoe for one of your 2 ideas. 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8600" y="3756600"/>
            <a:ext cx="3396033" cy="310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25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23812"/>
            <a:ext cx="714375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574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95</TotalTime>
  <Words>123</Words>
  <Application>Microsoft Office PowerPoint</Application>
  <PresentationFormat>On-screen Show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 Black </vt:lpstr>
      <vt:lpstr>Surrealist Sculpture</vt:lpstr>
      <vt:lpstr>Surrealist Moon- Richard Etts</vt:lpstr>
      <vt:lpstr>Use any material introduced in class, I recommend clay.</vt:lpstr>
      <vt:lpstr>Jen Selk</vt:lpstr>
      <vt:lpstr>http://www.katemacdowell.com/portfolio.html</vt:lpstr>
      <vt:lpstr>Salvador Dali “Lobster Telephone” 1938</vt:lpstr>
      <vt:lpstr>Ronit Baranga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Surrealist Sculpture</dc:title>
  <dc:creator>Butters</dc:creator>
  <cp:lastModifiedBy>Mann, Charlotte    SHS - Staff</cp:lastModifiedBy>
  <cp:revision>7</cp:revision>
  <dcterms:created xsi:type="dcterms:W3CDTF">2017-03-21T00:14:51Z</dcterms:created>
  <dcterms:modified xsi:type="dcterms:W3CDTF">2018-04-16T17:32:13Z</dcterms:modified>
</cp:coreProperties>
</file>